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6" r:id="rId3"/>
    <p:sldId id="261" r:id="rId4"/>
    <p:sldId id="257" r:id="rId5"/>
    <p:sldId id="262" r:id="rId6"/>
    <p:sldId id="258" r:id="rId7"/>
    <p:sldId id="263" r:id="rId8"/>
    <p:sldId id="260" r:id="rId9"/>
    <p:sldId id="267"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5620" autoAdjust="0"/>
    <p:restoredTop sz="94640" autoAdjust="0"/>
  </p:normalViewPr>
  <p:slideViewPr>
    <p:cSldViewPr>
      <p:cViewPr varScale="1">
        <p:scale>
          <a:sx n="74" d="100"/>
          <a:sy n="74" d="100"/>
        </p:scale>
        <p:origin x="-1032"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6349A5C-0C36-4968-9AB8-D74341AB61BD}" type="datetimeFigureOut">
              <a:rPr lang="en-US" smtClean="0"/>
              <a:pPr/>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76936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49A5C-0C36-4968-9AB8-D74341AB61BD}" type="datetimeFigureOut">
              <a:rPr lang="en-US" smtClean="0"/>
              <a:pPr/>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1211149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49A5C-0C36-4968-9AB8-D74341AB61BD}" type="datetimeFigureOut">
              <a:rPr lang="en-US" smtClean="0"/>
              <a:pPr/>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244587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349A5C-0C36-4968-9AB8-D74341AB61BD}" type="datetimeFigureOut">
              <a:rPr lang="en-US" smtClean="0"/>
              <a:pPr/>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832139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349A5C-0C36-4968-9AB8-D74341AB61BD}" type="datetimeFigureOut">
              <a:rPr lang="en-US" smtClean="0"/>
              <a:pPr/>
              <a:t>9/3/2019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348513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349A5C-0C36-4968-9AB8-D74341AB61BD}" type="datetimeFigureOut">
              <a:rPr lang="en-US" smtClean="0"/>
              <a:pPr/>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22745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349A5C-0C36-4968-9AB8-D74341AB61BD}" type="datetimeFigureOut">
              <a:rPr lang="en-US" smtClean="0"/>
              <a:pPr/>
              <a:t>9/3/2019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1054888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349A5C-0C36-4968-9AB8-D74341AB61BD}" type="datetimeFigureOut">
              <a:rPr lang="en-US" smtClean="0"/>
              <a:pPr/>
              <a:t>9/3/2019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111041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349A5C-0C36-4968-9AB8-D74341AB61BD}" type="datetimeFigureOut">
              <a:rPr lang="en-US" smtClean="0"/>
              <a:pPr/>
              <a:t>9/3/2019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909731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349A5C-0C36-4968-9AB8-D74341AB61BD}" type="datetimeFigureOut">
              <a:rPr lang="en-US" smtClean="0"/>
              <a:pPr/>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594966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349A5C-0C36-4968-9AB8-D74341AB61BD}" type="datetimeFigureOut">
              <a:rPr lang="en-US" smtClean="0"/>
              <a:pPr/>
              <a:t>9/3/2019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3353440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349A5C-0C36-4968-9AB8-D74341AB61BD}" type="datetimeFigureOut">
              <a:rPr lang="en-US" smtClean="0"/>
              <a:pPr/>
              <a:t>9/3/2019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F5FFDD-FF8E-4BBF-962C-1EC6D7A71C0A}" type="slidenum">
              <a:rPr lang="en-US" smtClean="0"/>
              <a:pPr/>
              <a:t>‹#›</a:t>
            </a:fld>
            <a:endParaRPr lang="en-US"/>
          </a:p>
        </p:txBody>
      </p:sp>
    </p:spTree>
    <p:extLst>
      <p:ext uri="{BB962C8B-B14F-4D97-AF65-F5344CB8AC3E}">
        <p14:creationId xmlns:p14="http://schemas.microsoft.com/office/powerpoint/2010/main" xmlns="" val="4111378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atyamTewari" TargetMode="External"/><Relationship Id="rId2" Type="http://schemas.openxmlformats.org/officeDocument/2006/relationships/hyperlink" Target="mailto:satyamtewari13@gmail.com" TargetMode="Externa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github.com/ashutosh-65000"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ashyappiyush1998" TargetMode="External"/><Relationship Id="rId2" Type="http://schemas.openxmlformats.org/officeDocument/2006/relationships/hyperlink" Target="mailto:kashyappiyush1998@gmail.com" TargetMode="Externa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ranjalsk98" TargetMode="External"/><Relationship Id="rId2" Type="http://schemas.openxmlformats.org/officeDocument/2006/relationships/hyperlink" Target="mailto:pranjalsingh.singh24@gmail.com"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5720" y="285728"/>
            <a:ext cx="8572560" cy="1714512"/>
          </a:xfrm>
        </p:spPr>
        <p:txBody>
          <a:bodyPr>
            <a:normAutofit fontScale="92500" lnSpcReduction="10000"/>
          </a:bodyPr>
          <a:lstStyle/>
          <a:p>
            <a:r>
              <a:rPr lang="en-IN" sz="2400" b="1" u="sng" dirty="0">
                <a:solidFill>
                  <a:schemeClr val="tx1"/>
                </a:solidFill>
              </a:rPr>
              <a:t>Problem  Statement</a:t>
            </a:r>
          </a:p>
          <a:p>
            <a:pPr algn="just"/>
            <a:r>
              <a:rPr lang="en-IN" sz="2400" dirty="0">
                <a:solidFill>
                  <a:schemeClr val="tx1"/>
                </a:solidFill>
              </a:rPr>
              <a:t>Every year thousands of graduates, throw their books which are of no use to them anymore while on the other hand there are those who can't afford one. So using "UMEEDO KE PANKH" as a platform they can donate books to the needy.</a:t>
            </a:r>
          </a:p>
        </p:txBody>
      </p:sp>
      <p:pic>
        <p:nvPicPr>
          <p:cNvPr id="1026" name="Picture 2"/>
          <p:cNvPicPr>
            <a:picLocks noChangeAspect="1" noChangeArrowheads="1"/>
          </p:cNvPicPr>
          <p:nvPr/>
        </p:nvPicPr>
        <p:blipFill>
          <a:blip r:embed="rId2"/>
          <a:srcRect r="3250" b="2509"/>
          <a:stretch>
            <a:fillRect/>
          </a:stretch>
        </p:blipFill>
        <p:spPr bwMode="auto">
          <a:xfrm>
            <a:off x="1214414" y="2285992"/>
            <a:ext cx="6572296" cy="3643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3401"/>
            <a:ext cx="7772400" cy="761999"/>
          </a:xfrm>
        </p:spPr>
        <p:txBody>
          <a:bodyPr>
            <a:normAutofit fontScale="90000"/>
          </a:bodyPr>
          <a:lstStyle/>
          <a:p>
            <a:pPr algn="l"/>
            <a:r>
              <a:rPr lang="en-US" dirty="0"/>
              <a:t>Candidate</a:t>
            </a:r>
          </a:p>
        </p:txBody>
      </p:sp>
      <p:sp>
        <p:nvSpPr>
          <p:cNvPr id="5" name="TextBox 4"/>
          <p:cNvSpPr txBox="1"/>
          <p:nvPr/>
        </p:nvSpPr>
        <p:spPr>
          <a:xfrm>
            <a:off x="609600" y="1375960"/>
            <a:ext cx="8153400" cy="5016758"/>
          </a:xfrm>
          <a:prstGeom prst="rect">
            <a:avLst/>
          </a:prstGeom>
          <a:noFill/>
        </p:spPr>
        <p:txBody>
          <a:bodyPr wrap="square" rtlCol="0">
            <a:spAutoFit/>
          </a:bodyPr>
          <a:lstStyle/>
          <a:p>
            <a:r>
              <a:rPr lang="en-US" sz="3200" dirty="0"/>
              <a:t>Name – Satyam Tewari</a:t>
            </a:r>
          </a:p>
          <a:p>
            <a:r>
              <a:rPr lang="en-US" sz="3200" dirty="0"/>
              <a:t/>
            </a:r>
            <a:br>
              <a:rPr lang="en-US" sz="3200" dirty="0"/>
            </a:br>
            <a:r>
              <a:rPr lang="en-US" sz="3200" dirty="0"/>
              <a:t>Reg. No. – 1613101636</a:t>
            </a:r>
          </a:p>
          <a:p>
            <a:r>
              <a:rPr lang="en-US" sz="3200" dirty="0"/>
              <a:t/>
            </a:r>
            <a:br>
              <a:rPr lang="en-US" sz="3200" dirty="0"/>
            </a:br>
            <a:r>
              <a:rPr lang="en-US" sz="3200" dirty="0"/>
              <a:t>Phone No. – 9971139334</a:t>
            </a:r>
          </a:p>
          <a:p>
            <a:r>
              <a:rPr lang="en-US" sz="3200" dirty="0"/>
              <a:t/>
            </a:r>
            <a:br>
              <a:rPr lang="en-US" sz="3200" dirty="0"/>
            </a:br>
            <a:r>
              <a:rPr lang="en-US" sz="3200" dirty="0"/>
              <a:t>Email id – </a:t>
            </a:r>
            <a:r>
              <a:rPr lang="en-US" sz="3200" dirty="0">
                <a:hlinkClick r:id="rId2"/>
              </a:rPr>
              <a:t>satyamtewari13@gmail.com</a:t>
            </a:r>
            <a:endParaRPr lang="en-US" sz="3200" dirty="0"/>
          </a:p>
          <a:p>
            <a:r>
              <a:rPr lang="en-US" sz="3200" dirty="0"/>
              <a:t/>
            </a:r>
            <a:br>
              <a:rPr lang="en-US" sz="3200" dirty="0"/>
            </a:br>
            <a:r>
              <a:rPr lang="en-US" sz="3200" dirty="0" err="1"/>
              <a:t>Github</a:t>
            </a:r>
            <a:r>
              <a:rPr lang="en-US" sz="3200" dirty="0"/>
              <a:t> Id - </a:t>
            </a:r>
            <a:r>
              <a:rPr lang="en-US" sz="3200" dirty="0">
                <a:hlinkClick r:id="rId3"/>
              </a:rPr>
              <a:t>https://github.com/SatyamTewari</a:t>
            </a:r>
            <a:r>
              <a:rPr lang="en-US" sz="3200" dirty="0"/>
              <a:t/>
            </a:r>
            <a:br>
              <a:rPr lang="en-US" sz="3200" dirty="0"/>
            </a:br>
            <a:endParaRPr lang="en-US" sz="3200" dirty="0"/>
          </a:p>
        </p:txBody>
      </p:sp>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783454" y="838200"/>
            <a:ext cx="2979546" cy="3276600"/>
          </a:xfrm>
          <a:prstGeom prst="rect">
            <a:avLst/>
          </a:prstGeom>
        </p:spPr>
      </p:pic>
    </p:spTree>
    <p:extLst>
      <p:ext uri="{BB962C8B-B14F-4D97-AF65-F5344CB8AC3E}">
        <p14:creationId xmlns:p14="http://schemas.microsoft.com/office/powerpoint/2010/main" xmlns="" val="13580904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42648" y="428604"/>
            <a:ext cx="3458704" cy="523220"/>
          </a:xfrm>
          <a:prstGeom prst="rect">
            <a:avLst/>
          </a:prstGeom>
          <a:noFill/>
        </p:spPr>
        <p:txBody>
          <a:bodyPr wrap="none" rtlCol="0">
            <a:spAutoFit/>
          </a:bodyPr>
          <a:lstStyle/>
          <a:p>
            <a:pPr algn="ctr"/>
            <a:r>
              <a:rPr lang="en-IN" sz="2800" dirty="0"/>
              <a:t>Backend Development</a:t>
            </a:r>
          </a:p>
        </p:txBody>
      </p:sp>
      <p:sp>
        <p:nvSpPr>
          <p:cNvPr id="5" name="TextBox 4"/>
          <p:cNvSpPr txBox="1"/>
          <p:nvPr/>
        </p:nvSpPr>
        <p:spPr>
          <a:xfrm>
            <a:off x="285720" y="1785926"/>
            <a:ext cx="2428892" cy="1323439"/>
          </a:xfrm>
          <a:prstGeom prst="rect">
            <a:avLst/>
          </a:prstGeom>
          <a:noFill/>
        </p:spPr>
        <p:txBody>
          <a:bodyPr wrap="square" rtlCol="0">
            <a:spAutoFit/>
          </a:bodyPr>
          <a:lstStyle/>
          <a:p>
            <a:pPr>
              <a:buFont typeface="Arial" pitchFamily="34" charset="0"/>
              <a:buChar char="•"/>
            </a:pPr>
            <a:r>
              <a:rPr lang="en-IN" sz="1600" dirty="0"/>
              <a:t> </a:t>
            </a:r>
            <a:r>
              <a:rPr lang="en-IN" sz="2000" dirty="0"/>
              <a:t>Register.java</a:t>
            </a:r>
          </a:p>
          <a:p>
            <a:pPr>
              <a:buFont typeface="Arial" pitchFamily="34" charset="0"/>
              <a:buChar char="•"/>
            </a:pPr>
            <a:r>
              <a:rPr lang="en-IN" sz="2000" dirty="0"/>
              <a:t> Login.java</a:t>
            </a:r>
          </a:p>
          <a:p>
            <a:pPr>
              <a:buFont typeface="Arial" pitchFamily="34" charset="0"/>
              <a:buChar char="•"/>
            </a:pPr>
            <a:r>
              <a:rPr lang="en-IN" sz="2000" dirty="0"/>
              <a:t> BookInsert.java</a:t>
            </a:r>
          </a:p>
          <a:p>
            <a:pPr>
              <a:buFont typeface="Arial" pitchFamily="34" charset="0"/>
              <a:buChar char="•"/>
            </a:pPr>
            <a:r>
              <a:rPr lang="en-IN" sz="2000" dirty="0"/>
              <a:t> GetPhoto.java</a:t>
            </a:r>
          </a:p>
        </p:txBody>
      </p:sp>
      <p:sp>
        <p:nvSpPr>
          <p:cNvPr id="6" name="TextBox 5"/>
          <p:cNvSpPr txBox="1"/>
          <p:nvPr/>
        </p:nvSpPr>
        <p:spPr>
          <a:xfrm>
            <a:off x="3214678" y="4071942"/>
            <a:ext cx="4000528" cy="1938992"/>
          </a:xfrm>
          <a:prstGeom prst="rect">
            <a:avLst/>
          </a:prstGeom>
          <a:noFill/>
        </p:spPr>
        <p:txBody>
          <a:bodyPr wrap="square" rtlCol="0">
            <a:spAutoFit/>
          </a:bodyPr>
          <a:lstStyle/>
          <a:p>
            <a:pPr>
              <a:buFont typeface="Arial" pitchFamily="34" charset="0"/>
              <a:buChar char="•"/>
            </a:pPr>
            <a:r>
              <a:rPr lang="en-IN" sz="2000" dirty="0"/>
              <a:t> index.jsp</a:t>
            </a:r>
          </a:p>
          <a:p>
            <a:pPr>
              <a:buFont typeface="Arial" pitchFamily="34" charset="0"/>
              <a:buChar char="•"/>
            </a:pPr>
            <a:r>
              <a:rPr lang="en-IN" sz="2000" dirty="0"/>
              <a:t> student_login.jsp</a:t>
            </a:r>
          </a:p>
          <a:p>
            <a:pPr>
              <a:buFont typeface="Arial" pitchFamily="34" charset="0"/>
              <a:buChar char="•"/>
            </a:pPr>
            <a:r>
              <a:rPr lang="en-IN" sz="2000" dirty="0"/>
              <a:t> studentwindow.jsp</a:t>
            </a:r>
          </a:p>
          <a:p>
            <a:pPr>
              <a:buFont typeface="Arial" pitchFamily="34" charset="0"/>
              <a:buChar char="•"/>
            </a:pPr>
            <a:r>
              <a:rPr lang="en-IN" sz="2000" dirty="0"/>
              <a:t> student-login-failure.jsp</a:t>
            </a:r>
          </a:p>
          <a:p>
            <a:pPr>
              <a:buFont typeface="Arial" pitchFamily="34" charset="0"/>
              <a:buChar char="•"/>
            </a:pPr>
            <a:r>
              <a:rPr lang="en-IN" sz="2000" dirty="0"/>
              <a:t> register _response.jsp</a:t>
            </a:r>
          </a:p>
          <a:p>
            <a:endParaRPr lang="en-IN" sz="2000" dirty="0"/>
          </a:p>
        </p:txBody>
      </p:sp>
      <p:pic>
        <p:nvPicPr>
          <p:cNvPr id="7" name="Picture 6" descr="jsp2.jpg"/>
          <p:cNvPicPr>
            <a:picLocks noChangeAspect="1"/>
          </p:cNvPicPr>
          <p:nvPr/>
        </p:nvPicPr>
        <p:blipFill>
          <a:blip r:embed="rId2"/>
          <a:stretch>
            <a:fillRect/>
          </a:stretch>
        </p:blipFill>
        <p:spPr>
          <a:xfrm>
            <a:off x="500034" y="4143380"/>
            <a:ext cx="2005018" cy="2005018"/>
          </a:xfrm>
          <a:prstGeom prst="rect">
            <a:avLst/>
          </a:prstGeom>
        </p:spPr>
      </p:pic>
      <p:pic>
        <p:nvPicPr>
          <p:cNvPr id="6146" name="Picture 2" descr="Related image"/>
          <p:cNvPicPr>
            <a:picLocks noChangeAspect="1" noChangeArrowheads="1"/>
          </p:cNvPicPr>
          <p:nvPr/>
        </p:nvPicPr>
        <p:blipFill>
          <a:blip r:embed="rId3"/>
          <a:srcRect/>
          <a:stretch>
            <a:fillRect/>
          </a:stretch>
        </p:blipFill>
        <p:spPr bwMode="auto">
          <a:xfrm>
            <a:off x="3857620" y="2071678"/>
            <a:ext cx="4248150" cy="159067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3401"/>
            <a:ext cx="7772400" cy="761999"/>
          </a:xfrm>
        </p:spPr>
        <p:txBody>
          <a:bodyPr>
            <a:normAutofit fontScale="90000"/>
          </a:bodyPr>
          <a:lstStyle/>
          <a:p>
            <a:pPr algn="l"/>
            <a:r>
              <a:rPr lang="en-US" dirty="0"/>
              <a:t>Candidate</a:t>
            </a:r>
          </a:p>
        </p:txBody>
      </p:sp>
      <p:sp>
        <p:nvSpPr>
          <p:cNvPr id="5" name="TextBox 4"/>
          <p:cNvSpPr txBox="1"/>
          <p:nvPr/>
        </p:nvSpPr>
        <p:spPr>
          <a:xfrm>
            <a:off x="609600" y="1375960"/>
            <a:ext cx="8153400" cy="5509200"/>
          </a:xfrm>
          <a:prstGeom prst="rect">
            <a:avLst/>
          </a:prstGeom>
          <a:noFill/>
        </p:spPr>
        <p:txBody>
          <a:bodyPr wrap="square" rtlCol="0">
            <a:spAutoFit/>
          </a:bodyPr>
          <a:lstStyle/>
          <a:p>
            <a:r>
              <a:rPr lang="en-US" sz="3200" dirty="0"/>
              <a:t>Name –  </a:t>
            </a:r>
            <a:r>
              <a:rPr lang="en-US" sz="3200" dirty="0" err="1"/>
              <a:t>Ashutosh</a:t>
            </a:r>
            <a:r>
              <a:rPr lang="en-US" sz="3200" dirty="0"/>
              <a:t> </a:t>
            </a:r>
            <a:r>
              <a:rPr lang="en-US" sz="3200" dirty="0" err="1"/>
              <a:t>Srivastava</a:t>
            </a:r>
            <a:endParaRPr lang="en-US" sz="3200" dirty="0"/>
          </a:p>
          <a:p>
            <a:r>
              <a:rPr lang="en-US" sz="3200" dirty="0"/>
              <a:t/>
            </a:r>
            <a:br>
              <a:rPr lang="en-US" sz="3200" dirty="0"/>
            </a:br>
            <a:r>
              <a:rPr lang="en-US" sz="3200" dirty="0"/>
              <a:t>Reg. No. – 1613114015</a:t>
            </a:r>
          </a:p>
          <a:p>
            <a:r>
              <a:rPr lang="en-US" sz="3200" dirty="0"/>
              <a:t/>
            </a:r>
            <a:br>
              <a:rPr lang="en-US" sz="3200" dirty="0"/>
            </a:br>
            <a:r>
              <a:rPr lang="en-US" sz="3200" dirty="0"/>
              <a:t>Phone No. – 9958732904</a:t>
            </a:r>
          </a:p>
          <a:p>
            <a:r>
              <a:rPr lang="en-US" sz="3200" dirty="0"/>
              <a:t/>
            </a:r>
            <a:br>
              <a:rPr lang="en-US" sz="3200" dirty="0"/>
            </a:br>
            <a:r>
              <a:rPr lang="en-US" sz="3200" dirty="0"/>
              <a:t>Email id – ashutosh65000@outlook.com</a:t>
            </a:r>
          </a:p>
          <a:p>
            <a:r>
              <a:rPr lang="en-US" sz="3200" dirty="0"/>
              <a:t/>
            </a:r>
            <a:br>
              <a:rPr lang="en-US" sz="3200" dirty="0"/>
            </a:br>
            <a:r>
              <a:rPr lang="en-US" sz="3200" dirty="0" err="1"/>
              <a:t>Github</a:t>
            </a:r>
            <a:r>
              <a:rPr lang="en-US" sz="3200" dirty="0"/>
              <a:t> Id - </a:t>
            </a:r>
            <a:r>
              <a:rPr lang="en-US" sz="3200" dirty="0">
                <a:hlinkClick r:id="rId2"/>
              </a:rPr>
              <a:t>https://github.com/ashutosh-65000</a:t>
            </a:r>
            <a:endParaRPr lang="en-US" sz="3200" dirty="0"/>
          </a:p>
          <a:p>
            <a:r>
              <a:rPr lang="en-US" sz="3200" dirty="0"/>
              <a:t/>
            </a:r>
            <a:br>
              <a:rPr lang="en-US" sz="3200" dirty="0"/>
            </a:br>
            <a:endParaRPr lang="en-US" sz="32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096000" y="1066800"/>
            <a:ext cx="2568575" cy="2759075"/>
          </a:xfrm>
          <a:prstGeom prst="rect">
            <a:avLst/>
          </a:prstGeom>
        </p:spPr>
      </p:pic>
    </p:spTree>
    <p:extLst>
      <p:ext uri="{BB962C8B-B14F-4D97-AF65-F5344CB8AC3E}">
        <p14:creationId xmlns:p14="http://schemas.microsoft.com/office/powerpoint/2010/main" xmlns="" val="42201231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0121" y="274638"/>
            <a:ext cx="7043758" cy="939784"/>
          </a:xfrm>
        </p:spPr>
        <p:txBody>
          <a:bodyPr>
            <a:normAutofit/>
          </a:bodyPr>
          <a:lstStyle/>
          <a:p>
            <a:r>
              <a:rPr lang="en-IN" sz="3200" dirty="0"/>
              <a:t>Backend Development</a:t>
            </a:r>
          </a:p>
        </p:txBody>
      </p:sp>
      <p:sp>
        <p:nvSpPr>
          <p:cNvPr id="4" name="TextBox 3"/>
          <p:cNvSpPr txBox="1"/>
          <p:nvPr/>
        </p:nvSpPr>
        <p:spPr>
          <a:xfrm>
            <a:off x="928662" y="1643050"/>
            <a:ext cx="2005958" cy="1015663"/>
          </a:xfrm>
          <a:prstGeom prst="rect">
            <a:avLst/>
          </a:prstGeom>
          <a:noFill/>
        </p:spPr>
        <p:txBody>
          <a:bodyPr wrap="square" rtlCol="0">
            <a:spAutoFit/>
          </a:bodyPr>
          <a:lstStyle/>
          <a:p>
            <a:pPr>
              <a:buFont typeface="Arial" pitchFamily="34" charset="0"/>
              <a:buChar char="•"/>
            </a:pPr>
            <a:r>
              <a:rPr lang="en-IN" sz="2000" dirty="0"/>
              <a:t> Reset.java</a:t>
            </a:r>
          </a:p>
          <a:p>
            <a:pPr>
              <a:buFont typeface="Arial" pitchFamily="34" charset="0"/>
              <a:buChar char="•"/>
            </a:pPr>
            <a:r>
              <a:rPr lang="en-IN" sz="2000" dirty="0"/>
              <a:t> DbConnect.java</a:t>
            </a:r>
          </a:p>
          <a:p>
            <a:pPr>
              <a:buFont typeface="Arial" pitchFamily="34" charset="0"/>
              <a:buChar char="•"/>
            </a:pPr>
            <a:r>
              <a:rPr lang="en-IN" sz="2000" dirty="0"/>
              <a:t> Distribute.java</a:t>
            </a:r>
          </a:p>
        </p:txBody>
      </p:sp>
      <p:sp>
        <p:nvSpPr>
          <p:cNvPr id="5" name="TextBox 4"/>
          <p:cNvSpPr txBox="1"/>
          <p:nvPr/>
        </p:nvSpPr>
        <p:spPr>
          <a:xfrm>
            <a:off x="5572132" y="5214950"/>
            <a:ext cx="3178830" cy="1323439"/>
          </a:xfrm>
          <a:prstGeom prst="rect">
            <a:avLst/>
          </a:prstGeom>
          <a:noFill/>
        </p:spPr>
        <p:txBody>
          <a:bodyPr wrap="square" rtlCol="0">
            <a:spAutoFit/>
          </a:bodyPr>
          <a:lstStyle/>
          <a:p>
            <a:pPr>
              <a:buFont typeface="Arial" pitchFamily="34" charset="0"/>
              <a:buChar char="•"/>
            </a:pPr>
            <a:r>
              <a:rPr lang="en-IN" sz="2000" dirty="0"/>
              <a:t> admin_login.jsp</a:t>
            </a:r>
          </a:p>
          <a:p>
            <a:pPr>
              <a:buFont typeface="Arial" pitchFamily="34" charset="0"/>
              <a:buChar char="•"/>
            </a:pPr>
            <a:r>
              <a:rPr lang="en-IN" sz="2000" dirty="0"/>
              <a:t> frgtpswd.jsp</a:t>
            </a:r>
          </a:p>
          <a:p>
            <a:pPr>
              <a:buFont typeface="Arial" pitchFamily="34" charset="0"/>
              <a:buChar char="•"/>
            </a:pPr>
            <a:r>
              <a:rPr lang="en-IN" sz="2000" dirty="0"/>
              <a:t> adminwindow.jsp</a:t>
            </a:r>
          </a:p>
          <a:p>
            <a:pPr>
              <a:buFont typeface="Arial" pitchFamily="34" charset="0"/>
              <a:buChar char="•"/>
            </a:pPr>
            <a:r>
              <a:rPr lang="en-IN" sz="2000" dirty="0"/>
              <a:t> logout.jsp</a:t>
            </a:r>
          </a:p>
        </p:txBody>
      </p:sp>
      <p:pic>
        <p:nvPicPr>
          <p:cNvPr id="5122" name="Picture 2" descr="Related image"/>
          <p:cNvPicPr>
            <a:picLocks noChangeAspect="1" noChangeArrowheads="1"/>
          </p:cNvPicPr>
          <p:nvPr/>
        </p:nvPicPr>
        <p:blipFill>
          <a:blip r:embed="rId2"/>
          <a:srcRect/>
          <a:stretch>
            <a:fillRect/>
          </a:stretch>
        </p:blipFill>
        <p:spPr bwMode="auto">
          <a:xfrm>
            <a:off x="5643570" y="2571744"/>
            <a:ext cx="1928850" cy="1928850"/>
          </a:xfrm>
          <a:prstGeom prst="rect">
            <a:avLst/>
          </a:prstGeom>
          <a:noFill/>
        </p:spPr>
      </p:pic>
      <p:pic>
        <p:nvPicPr>
          <p:cNvPr id="6" name="Picture 4" descr="Image result for mvc architecture"/>
          <p:cNvPicPr>
            <a:picLocks noChangeAspect="1" noChangeArrowheads="1"/>
          </p:cNvPicPr>
          <p:nvPr/>
        </p:nvPicPr>
        <p:blipFill>
          <a:blip r:embed="rId3"/>
          <a:srcRect/>
          <a:stretch>
            <a:fillRect/>
          </a:stretch>
        </p:blipFill>
        <p:spPr bwMode="auto">
          <a:xfrm>
            <a:off x="214282" y="3071810"/>
            <a:ext cx="4929190" cy="3506495"/>
          </a:xfrm>
          <a:prstGeom prst="rect">
            <a:avLst/>
          </a:prstGeom>
          <a:noFill/>
        </p:spPr>
      </p:pic>
      <p:sp>
        <p:nvSpPr>
          <p:cNvPr id="7" name="TextBox 6"/>
          <p:cNvSpPr txBox="1"/>
          <p:nvPr/>
        </p:nvSpPr>
        <p:spPr>
          <a:xfrm>
            <a:off x="5286380" y="1428736"/>
            <a:ext cx="2232342" cy="369332"/>
          </a:xfrm>
          <a:prstGeom prst="rect">
            <a:avLst/>
          </a:prstGeom>
          <a:noFill/>
        </p:spPr>
        <p:txBody>
          <a:bodyPr wrap="none" rtlCol="0">
            <a:spAutoFit/>
          </a:bodyPr>
          <a:lstStyle/>
          <a:p>
            <a:r>
              <a:rPr lang="en-IN" dirty="0" smtClean="0"/>
              <a:t>MVC </a:t>
            </a:r>
            <a:r>
              <a:rPr lang="en-IN" dirty="0" smtClean="0"/>
              <a:t>M</a:t>
            </a:r>
            <a:r>
              <a:rPr lang="en-IN" dirty="0" smtClean="0"/>
              <a:t>odel approach</a:t>
            </a:r>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3401"/>
            <a:ext cx="7772400" cy="761999"/>
          </a:xfrm>
        </p:spPr>
        <p:txBody>
          <a:bodyPr>
            <a:normAutofit fontScale="90000"/>
          </a:bodyPr>
          <a:lstStyle/>
          <a:p>
            <a:pPr algn="l"/>
            <a:r>
              <a:rPr lang="en-US" dirty="0"/>
              <a:t>Candidate</a:t>
            </a:r>
          </a:p>
        </p:txBody>
      </p:sp>
      <p:sp>
        <p:nvSpPr>
          <p:cNvPr id="5" name="TextBox 4"/>
          <p:cNvSpPr txBox="1"/>
          <p:nvPr/>
        </p:nvSpPr>
        <p:spPr>
          <a:xfrm>
            <a:off x="428596" y="1357298"/>
            <a:ext cx="9248812" cy="5016758"/>
          </a:xfrm>
          <a:prstGeom prst="rect">
            <a:avLst/>
          </a:prstGeom>
          <a:noFill/>
        </p:spPr>
        <p:txBody>
          <a:bodyPr wrap="square" rtlCol="0">
            <a:spAutoFit/>
          </a:bodyPr>
          <a:lstStyle/>
          <a:p>
            <a:r>
              <a:rPr lang="en-US" sz="3200" dirty="0"/>
              <a:t>Name – </a:t>
            </a:r>
            <a:r>
              <a:rPr lang="en-US" sz="3200" dirty="0" err="1"/>
              <a:t>Piyush</a:t>
            </a:r>
            <a:r>
              <a:rPr lang="en-US" sz="3200" dirty="0"/>
              <a:t> </a:t>
            </a:r>
            <a:r>
              <a:rPr lang="en-US" sz="3200" dirty="0" err="1"/>
              <a:t>Tiwari</a:t>
            </a:r>
            <a:endParaRPr lang="en-US" sz="3200" dirty="0"/>
          </a:p>
          <a:p>
            <a:r>
              <a:rPr lang="en-US" sz="3200" dirty="0"/>
              <a:t/>
            </a:r>
            <a:br>
              <a:rPr lang="en-US" sz="3200" dirty="0"/>
            </a:br>
            <a:r>
              <a:rPr lang="en-US" sz="3200" dirty="0"/>
              <a:t>Reg. No. – </a:t>
            </a:r>
            <a:r>
              <a:rPr lang="en-IN" sz="3200" dirty="0"/>
              <a:t>1609710081</a:t>
            </a:r>
            <a:endParaRPr lang="en-US" sz="3200" dirty="0"/>
          </a:p>
          <a:p>
            <a:r>
              <a:rPr lang="en-US" sz="3200" dirty="0"/>
              <a:t/>
            </a:r>
            <a:br>
              <a:rPr lang="en-US" sz="3200" dirty="0"/>
            </a:br>
            <a:r>
              <a:rPr lang="en-US" sz="3200" dirty="0"/>
              <a:t>Phone No. – 7011618175</a:t>
            </a:r>
          </a:p>
          <a:p>
            <a:r>
              <a:rPr lang="en-US" sz="3200" dirty="0"/>
              <a:t/>
            </a:r>
            <a:br>
              <a:rPr lang="en-US" sz="3200" dirty="0"/>
            </a:br>
            <a:r>
              <a:rPr lang="en-US" sz="3200" dirty="0"/>
              <a:t>Email id – </a:t>
            </a:r>
            <a:r>
              <a:rPr lang="en-US" sz="3200" dirty="0">
                <a:hlinkClick r:id="rId2"/>
              </a:rPr>
              <a:t>kashyappiyush1998@gmail.com</a:t>
            </a:r>
            <a:endParaRPr lang="en-US" sz="3200" dirty="0"/>
          </a:p>
          <a:p>
            <a:r>
              <a:rPr lang="en-US" sz="3200" dirty="0"/>
              <a:t/>
            </a:r>
            <a:br>
              <a:rPr lang="en-US" sz="3200" dirty="0"/>
            </a:br>
            <a:r>
              <a:rPr lang="en-US" sz="3200" dirty="0" err="1"/>
              <a:t>Github</a:t>
            </a:r>
            <a:r>
              <a:rPr lang="en-US" sz="3200" dirty="0"/>
              <a:t> Id - </a:t>
            </a:r>
            <a:r>
              <a:rPr lang="en-US" sz="3200" dirty="0">
                <a:hlinkClick r:id="rId3"/>
              </a:rPr>
              <a:t>https://github.com/kashyappiyush1998</a:t>
            </a:r>
            <a:endParaRPr lang="en-US" sz="3200" dirty="0"/>
          </a:p>
          <a:p>
            <a:endParaRPr lang="en-US" sz="3200" dirty="0"/>
          </a:p>
        </p:txBody>
      </p:sp>
      <p:pic>
        <p:nvPicPr>
          <p:cNvPr id="2050" name="Picture 2"/>
          <p:cNvPicPr>
            <a:picLocks noChangeAspect="1" noChangeArrowheads="1"/>
          </p:cNvPicPr>
          <p:nvPr/>
        </p:nvPicPr>
        <p:blipFill>
          <a:blip r:embed="rId4" cstate="print"/>
          <a:srcRect/>
          <a:stretch>
            <a:fillRect/>
          </a:stretch>
        </p:blipFill>
        <p:spPr bwMode="auto">
          <a:xfrm>
            <a:off x="5786446" y="642918"/>
            <a:ext cx="2714644" cy="3021446"/>
          </a:xfrm>
          <a:prstGeom prst="rect">
            <a:avLst/>
          </a:prstGeom>
          <a:noFill/>
          <a:ln w="9525">
            <a:noFill/>
            <a:miter lim="800000"/>
            <a:headEnd/>
            <a:tailEnd/>
          </a:ln>
          <a:effectLst/>
        </p:spPr>
      </p:pic>
    </p:spTree>
    <p:extLst>
      <p:ext uri="{BB962C8B-B14F-4D97-AF65-F5344CB8AC3E}">
        <p14:creationId xmlns:p14="http://schemas.microsoft.com/office/powerpoint/2010/main" xmlns="" val="404905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
          <p:cNvPicPr>
            <a:picLocks noChangeAspect="1" noChangeArrowheads="1"/>
          </p:cNvPicPr>
          <p:nvPr/>
        </p:nvPicPr>
        <p:blipFill>
          <a:blip r:embed="rId2"/>
          <a:srcRect/>
          <a:stretch>
            <a:fillRect/>
          </a:stretch>
        </p:blipFill>
        <p:spPr bwMode="auto">
          <a:xfrm>
            <a:off x="1142976" y="1285860"/>
            <a:ext cx="2571768" cy="2012688"/>
          </a:xfrm>
          <a:prstGeom prst="rect">
            <a:avLst/>
          </a:prstGeom>
          <a:noFill/>
        </p:spPr>
      </p:pic>
      <p:pic>
        <p:nvPicPr>
          <p:cNvPr id="4097" name="Picture 7"/>
          <p:cNvPicPr>
            <a:picLocks noChangeAspect="1" noChangeArrowheads="1"/>
          </p:cNvPicPr>
          <p:nvPr/>
        </p:nvPicPr>
        <p:blipFill>
          <a:blip r:embed="rId3"/>
          <a:srcRect/>
          <a:stretch>
            <a:fillRect/>
          </a:stretch>
        </p:blipFill>
        <p:spPr bwMode="auto">
          <a:xfrm>
            <a:off x="5572132" y="3714752"/>
            <a:ext cx="2428892" cy="2428892"/>
          </a:xfrm>
          <a:prstGeom prst="rect">
            <a:avLst/>
          </a:prstGeom>
          <a:noFill/>
        </p:spPr>
      </p:pic>
      <p:sp>
        <p:nvSpPr>
          <p:cNvPr id="4099" name="Rectangle 3"/>
          <p:cNvSpPr>
            <a:spLocks noChangeArrowheads="1"/>
          </p:cNvSpPr>
          <p:nvPr/>
        </p:nvSpPr>
        <p:spPr bwMode="auto">
          <a:xfrm>
            <a:off x="2857488" y="285728"/>
            <a:ext cx="1857388" cy="6771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ea typeface="Calibri" pitchFamily="34" charset="0"/>
                <a:cs typeface="Times New Roman" pitchFamily="18" charset="0"/>
              </a:rPr>
              <a:t>DATABASE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00" name="Rectangle 4"/>
          <p:cNvSpPr>
            <a:spLocks noChangeArrowheads="1"/>
          </p:cNvSpPr>
          <p:nvPr/>
        </p:nvSpPr>
        <p:spPr bwMode="auto">
          <a:xfrm>
            <a:off x="3286116" y="1214422"/>
            <a:ext cx="4722504" cy="160043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9144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WHAT IS ORACLE DATABASE</a:t>
            </a:r>
            <a:endParaRPr lang="en-US" sz="800" dirty="0">
              <a:latin typeface="Arial" pitchFamily="34" charset="0"/>
              <a:ea typeface="Calibri" pitchFamily="34" charset="0"/>
              <a:cs typeface="Arial" pitchFamily="34" charset="0"/>
            </a:endParaRPr>
          </a:p>
          <a:p>
            <a:pPr marL="0" marR="0" lvl="0" indent="9144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ADVANTAGES OF ORACLE DATABASE</a:t>
            </a:r>
            <a:endParaRPr lang="en-US" sz="800" dirty="0">
              <a:latin typeface="Arial" pitchFamily="34" charset="0"/>
              <a:ea typeface="Calibri" pitchFamily="34" charset="0"/>
              <a:cs typeface="Arial" pitchFamily="34" charset="0"/>
            </a:endParaRPr>
          </a:p>
          <a:p>
            <a:pPr marL="0" marR="0" lvl="0" indent="9144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NORMALIZE TABLES</a:t>
            </a:r>
          </a:p>
          <a:p>
            <a:pPr marL="0" marR="0" lvl="0" indent="9144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ESTABLISH CONNECTION</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91440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91440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01" name="Rectangle 5"/>
          <p:cNvSpPr>
            <a:spLocks noChangeArrowheads="1"/>
          </p:cNvSpPr>
          <p:nvPr/>
        </p:nvSpPr>
        <p:spPr bwMode="auto">
          <a:xfrm>
            <a:off x="0" y="4143380"/>
            <a:ext cx="9501158" cy="18774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91440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Calibri" pitchFamily="34" charset="0"/>
                <a:ea typeface="Calibri" pitchFamily="34" charset="0"/>
                <a:cs typeface="Times New Roman" pitchFamily="18" charset="0"/>
              </a:rPr>
              <a:t>SQL</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CREATE, ALTER AND DROP TABLES</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CREATING TABLES IN A DATABASE</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SELECT ROWS FROM A TABLE</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PERFORM OPERATION ON AN ENTRY</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CREATE PRIMARY KEYS AND TRIGGERS</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9144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CREATE FOREIGN KEYS</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533401"/>
            <a:ext cx="7772400" cy="761999"/>
          </a:xfrm>
        </p:spPr>
        <p:txBody>
          <a:bodyPr>
            <a:normAutofit fontScale="90000"/>
          </a:bodyPr>
          <a:lstStyle/>
          <a:p>
            <a:pPr algn="l"/>
            <a:r>
              <a:rPr lang="en-US" dirty="0"/>
              <a:t>Candidate</a:t>
            </a:r>
          </a:p>
        </p:txBody>
      </p:sp>
      <p:sp>
        <p:nvSpPr>
          <p:cNvPr id="5" name="TextBox 4"/>
          <p:cNvSpPr txBox="1"/>
          <p:nvPr/>
        </p:nvSpPr>
        <p:spPr>
          <a:xfrm>
            <a:off x="609599" y="1375960"/>
            <a:ext cx="8054975" cy="5016758"/>
          </a:xfrm>
          <a:prstGeom prst="rect">
            <a:avLst/>
          </a:prstGeom>
          <a:noFill/>
        </p:spPr>
        <p:txBody>
          <a:bodyPr wrap="square" rtlCol="0">
            <a:spAutoFit/>
          </a:bodyPr>
          <a:lstStyle/>
          <a:p>
            <a:r>
              <a:rPr lang="en-US" sz="3200" dirty="0"/>
              <a:t>Name - </a:t>
            </a:r>
            <a:r>
              <a:rPr lang="en-US" sz="3200" dirty="0" err="1"/>
              <a:t>Pranjal</a:t>
            </a:r>
            <a:r>
              <a:rPr lang="en-US" sz="3200" dirty="0"/>
              <a:t> Singh</a:t>
            </a:r>
          </a:p>
          <a:p>
            <a:endParaRPr lang="en-US" sz="3200" dirty="0"/>
          </a:p>
          <a:p>
            <a:r>
              <a:rPr lang="en-US" sz="3200" dirty="0"/>
              <a:t>Reg. No. -1609713065</a:t>
            </a:r>
            <a:br>
              <a:rPr lang="en-US" sz="3200" dirty="0"/>
            </a:br>
            <a:endParaRPr lang="en-US" sz="3200" dirty="0"/>
          </a:p>
          <a:p>
            <a:r>
              <a:rPr lang="en-US" sz="3200" dirty="0"/>
              <a:t>Phone No. - 8130425826</a:t>
            </a:r>
            <a:br>
              <a:rPr lang="en-US" sz="3200" dirty="0"/>
            </a:br>
            <a:endParaRPr lang="en-US" sz="3200" dirty="0"/>
          </a:p>
          <a:p>
            <a:r>
              <a:rPr lang="en-US" sz="3200" dirty="0"/>
              <a:t>Email Id - </a:t>
            </a:r>
            <a:r>
              <a:rPr lang="en-US" sz="3200" dirty="0">
                <a:hlinkClick r:id="rId2"/>
              </a:rPr>
              <a:t>pranjalsingh.singh24@gmail.com</a:t>
            </a:r>
            <a:endParaRPr lang="en-US" sz="3200" dirty="0"/>
          </a:p>
          <a:p>
            <a:endParaRPr lang="en-US" sz="3200" dirty="0"/>
          </a:p>
          <a:p>
            <a:r>
              <a:rPr lang="en-US" sz="3200" dirty="0" err="1"/>
              <a:t>Github</a:t>
            </a:r>
            <a:r>
              <a:rPr lang="en-US" sz="3200" dirty="0"/>
              <a:t> ID - </a:t>
            </a:r>
            <a:r>
              <a:rPr lang="en-US" sz="3200" dirty="0">
                <a:hlinkClick r:id="rId3"/>
              </a:rPr>
              <a:t>https://github.com/pranjalsk98</a:t>
            </a:r>
            <a:endParaRPr lang="en-US" sz="3200" dirty="0"/>
          </a:p>
          <a:p>
            <a:r>
              <a:rPr lang="en-US" sz="3200" dirty="0"/>
              <a:t> </a:t>
            </a:r>
          </a:p>
        </p:txBody>
      </p:sp>
      <p:pic>
        <p:nvPicPr>
          <p:cNvPr id="1026" name="Picture 2"/>
          <p:cNvPicPr>
            <a:picLocks noChangeAspect="1" noChangeArrowheads="1"/>
          </p:cNvPicPr>
          <p:nvPr/>
        </p:nvPicPr>
        <p:blipFill>
          <a:blip r:embed="rId4"/>
          <a:srcRect/>
          <a:stretch>
            <a:fillRect/>
          </a:stretch>
        </p:blipFill>
        <p:spPr bwMode="auto">
          <a:xfrm>
            <a:off x="5000628" y="928670"/>
            <a:ext cx="3641437" cy="2428892"/>
          </a:xfrm>
          <a:prstGeom prst="rect">
            <a:avLst/>
          </a:prstGeom>
          <a:noFill/>
          <a:ln w="9525">
            <a:noFill/>
            <a:miter lim="800000"/>
            <a:headEnd/>
            <a:tailEnd/>
          </a:ln>
          <a:effectLst/>
        </p:spPr>
      </p:pic>
    </p:spTree>
    <p:extLst>
      <p:ext uri="{BB962C8B-B14F-4D97-AF65-F5344CB8AC3E}">
        <p14:creationId xmlns:p14="http://schemas.microsoft.com/office/powerpoint/2010/main" xmlns="" val="18453362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90455" y="428604"/>
            <a:ext cx="3563091" cy="523220"/>
          </a:xfrm>
          <a:prstGeom prst="rect">
            <a:avLst/>
          </a:prstGeom>
          <a:noFill/>
        </p:spPr>
        <p:txBody>
          <a:bodyPr wrap="none" rtlCol="0">
            <a:spAutoFit/>
          </a:bodyPr>
          <a:lstStyle/>
          <a:p>
            <a:pPr algn="ctr"/>
            <a:r>
              <a:rPr lang="en-IN" sz="2800" dirty="0"/>
              <a:t>Frontend Development</a:t>
            </a:r>
          </a:p>
        </p:txBody>
      </p:sp>
      <p:sp>
        <p:nvSpPr>
          <p:cNvPr id="5" name="TextBox 4"/>
          <p:cNvSpPr txBox="1"/>
          <p:nvPr/>
        </p:nvSpPr>
        <p:spPr>
          <a:xfrm>
            <a:off x="323528" y="1388498"/>
            <a:ext cx="3926240" cy="2246769"/>
          </a:xfrm>
          <a:prstGeom prst="rect">
            <a:avLst/>
          </a:prstGeom>
          <a:noFill/>
        </p:spPr>
        <p:txBody>
          <a:bodyPr wrap="square" rtlCol="0">
            <a:spAutoFit/>
          </a:bodyPr>
          <a:lstStyle/>
          <a:p>
            <a:pPr>
              <a:buFont typeface="Arial" pitchFamily="34" charset="0"/>
              <a:buChar char="•"/>
            </a:pPr>
            <a:r>
              <a:rPr lang="en-IN" sz="1600" dirty="0"/>
              <a:t> </a:t>
            </a:r>
            <a:r>
              <a:rPr lang="en-IN" sz="2000" dirty="0"/>
              <a:t>Index.html</a:t>
            </a:r>
          </a:p>
          <a:p>
            <a:pPr>
              <a:buFont typeface="Arial" pitchFamily="34" charset="0"/>
              <a:buChar char="•"/>
            </a:pPr>
            <a:r>
              <a:rPr lang="en-IN" sz="2000" dirty="0"/>
              <a:t> Admin-login.html</a:t>
            </a:r>
          </a:p>
          <a:p>
            <a:pPr>
              <a:buFont typeface="Arial" pitchFamily="34" charset="0"/>
              <a:buChar char="•"/>
            </a:pPr>
            <a:r>
              <a:rPr lang="en-IN" sz="2000" dirty="0"/>
              <a:t> Student-registeration.html</a:t>
            </a:r>
          </a:p>
          <a:p>
            <a:pPr>
              <a:buFont typeface="Arial" pitchFamily="34" charset="0"/>
              <a:buChar char="•"/>
            </a:pPr>
            <a:r>
              <a:rPr lang="en-IN" sz="2000" dirty="0"/>
              <a:t> Student-login.html</a:t>
            </a:r>
          </a:p>
          <a:p>
            <a:pPr>
              <a:buFont typeface="Arial" pitchFamily="34" charset="0"/>
              <a:buChar char="•"/>
            </a:pPr>
            <a:r>
              <a:rPr lang="en-IN" sz="2000" dirty="0"/>
              <a:t>Student-window.html</a:t>
            </a:r>
          </a:p>
          <a:p>
            <a:pPr>
              <a:buFont typeface="Arial" pitchFamily="34" charset="0"/>
              <a:buChar char="•"/>
            </a:pPr>
            <a:r>
              <a:rPr lang="en-IN" sz="2000" dirty="0"/>
              <a:t>Admin-window.html</a:t>
            </a:r>
          </a:p>
          <a:p>
            <a:pPr>
              <a:buFont typeface="Arial" pitchFamily="34" charset="0"/>
              <a:buChar char="•"/>
            </a:pPr>
            <a:r>
              <a:rPr lang="en-IN" sz="2000" dirty="0"/>
              <a:t>Style.css</a:t>
            </a:r>
          </a:p>
        </p:txBody>
      </p:sp>
      <p:sp>
        <p:nvSpPr>
          <p:cNvPr id="9" name="TextBox 8">
            <a:extLst>
              <a:ext uri="{FF2B5EF4-FFF2-40B4-BE49-F238E27FC236}">
                <a16:creationId xmlns:a16="http://schemas.microsoft.com/office/drawing/2014/main" xmlns="" id="{E2E2E436-745F-45C6-9984-10424E1E2B74}"/>
              </a:ext>
            </a:extLst>
          </p:cNvPr>
          <p:cNvSpPr txBox="1"/>
          <p:nvPr/>
        </p:nvSpPr>
        <p:spPr>
          <a:xfrm>
            <a:off x="5004048" y="1773219"/>
            <a:ext cx="3926240" cy="1477328"/>
          </a:xfrm>
          <a:prstGeom prst="rect">
            <a:avLst/>
          </a:prstGeom>
          <a:noFill/>
        </p:spPr>
        <p:txBody>
          <a:bodyPr wrap="square" rtlCol="0">
            <a:spAutoFit/>
          </a:bodyPr>
          <a:lstStyle/>
          <a:p>
            <a:pPr>
              <a:buFont typeface="Arial" pitchFamily="34" charset="0"/>
              <a:buChar char="•"/>
            </a:pPr>
            <a:r>
              <a:rPr lang="en-IN" dirty="0"/>
              <a:t>HTML</a:t>
            </a:r>
          </a:p>
          <a:p>
            <a:pPr>
              <a:buFont typeface="Arial" pitchFamily="34" charset="0"/>
              <a:buChar char="•"/>
            </a:pPr>
            <a:r>
              <a:rPr lang="en-IN" dirty="0"/>
              <a:t>CSS</a:t>
            </a:r>
          </a:p>
          <a:p>
            <a:pPr>
              <a:buFont typeface="Arial" pitchFamily="34" charset="0"/>
              <a:buChar char="•"/>
            </a:pPr>
            <a:r>
              <a:rPr lang="en-IN" dirty="0"/>
              <a:t>Bootstrap</a:t>
            </a:r>
          </a:p>
          <a:p>
            <a:pPr>
              <a:buFont typeface="Arial" pitchFamily="34" charset="0"/>
              <a:buChar char="•"/>
            </a:pPr>
            <a:r>
              <a:rPr lang="en-IN" dirty="0"/>
              <a:t>JavaScript(For client side validation only)</a:t>
            </a:r>
            <a:endParaRPr lang="en-IN" sz="2400" dirty="0"/>
          </a:p>
        </p:txBody>
      </p:sp>
      <p:sp>
        <p:nvSpPr>
          <p:cNvPr id="2" name="TextBox 1">
            <a:extLst>
              <a:ext uri="{FF2B5EF4-FFF2-40B4-BE49-F238E27FC236}">
                <a16:creationId xmlns:a16="http://schemas.microsoft.com/office/drawing/2014/main" xmlns="" id="{4AFFEA50-F37E-4745-BB88-9BC449BEBF21}"/>
              </a:ext>
            </a:extLst>
          </p:cNvPr>
          <p:cNvSpPr txBox="1"/>
          <p:nvPr/>
        </p:nvSpPr>
        <p:spPr>
          <a:xfrm>
            <a:off x="4716016" y="1357270"/>
            <a:ext cx="4104456" cy="461665"/>
          </a:xfrm>
          <a:prstGeom prst="rect">
            <a:avLst/>
          </a:prstGeom>
          <a:noFill/>
        </p:spPr>
        <p:txBody>
          <a:bodyPr wrap="square" rtlCol="0">
            <a:spAutoFit/>
          </a:bodyPr>
          <a:lstStyle/>
          <a:p>
            <a:r>
              <a:rPr lang="en-IN" sz="2400" dirty="0"/>
              <a:t>Technologies Used</a:t>
            </a:r>
          </a:p>
        </p:txBody>
      </p:sp>
      <p:pic>
        <p:nvPicPr>
          <p:cNvPr id="1026" name="Picture 2" descr="Image result for front end development">
            <a:extLst>
              <a:ext uri="{FF2B5EF4-FFF2-40B4-BE49-F238E27FC236}">
                <a16:creationId xmlns:a16="http://schemas.microsoft.com/office/drawing/2014/main" xmlns="" id="{E79FF97E-C0FD-4716-8CC5-70A2AE5DDB7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3528" y="4195408"/>
            <a:ext cx="3781358" cy="2229814"/>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a:extLst>
              <a:ext uri="{FF2B5EF4-FFF2-40B4-BE49-F238E27FC236}">
                <a16:creationId xmlns:a16="http://schemas.microsoft.com/office/drawing/2014/main" xmlns="" id="{87B96867-4B65-4CF9-A631-6CF42DFEDD0B}"/>
              </a:ext>
            </a:extLst>
          </p:cNvPr>
          <p:cNvPicPr>
            <a:picLocks noChangeAspect="1"/>
          </p:cNvPicPr>
          <p:nvPr/>
        </p:nvPicPr>
        <p:blipFill rotWithShape="1">
          <a:blip r:embed="rId3"/>
          <a:srcRect l="37324" t="7908" r="34474" b="34354"/>
          <a:stretch/>
        </p:blipFill>
        <p:spPr>
          <a:xfrm>
            <a:off x="5292080" y="3592337"/>
            <a:ext cx="2555021" cy="2940935"/>
          </a:xfrm>
          <a:prstGeom prst="rect">
            <a:avLst/>
          </a:prstGeom>
        </p:spPr>
      </p:pic>
    </p:spTree>
    <p:extLst>
      <p:ext uri="{BB962C8B-B14F-4D97-AF65-F5344CB8AC3E}">
        <p14:creationId xmlns:p14="http://schemas.microsoft.com/office/powerpoint/2010/main" xmlns="" val="5430752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184</Words>
  <Application>Microsoft Office PowerPoint</Application>
  <PresentationFormat>On-screen Show (4:3)</PresentationFormat>
  <Paragraphs>75</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Slide 1</vt:lpstr>
      <vt:lpstr>Candidate</vt:lpstr>
      <vt:lpstr>Slide 3</vt:lpstr>
      <vt:lpstr>Candidate</vt:lpstr>
      <vt:lpstr>Backend Development</vt:lpstr>
      <vt:lpstr>Candidate</vt:lpstr>
      <vt:lpstr>Slide 7</vt:lpstr>
      <vt:lpstr>Candidate</vt:lpstr>
      <vt:lpstr>Slide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Candidate</dc:title>
  <dc:creator>dell</dc:creator>
  <cp:lastModifiedBy>KARAN MAHESHWARI</cp:lastModifiedBy>
  <cp:revision>19</cp:revision>
  <dcterms:created xsi:type="dcterms:W3CDTF">2019-09-02T15:13:22Z</dcterms:created>
  <dcterms:modified xsi:type="dcterms:W3CDTF">2019-09-02T19:39:43Z</dcterms:modified>
</cp:coreProperties>
</file>